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8" r:id="rId10"/>
    <p:sldId id="266" r:id="rId11"/>
    <p:sldId id="267" r:id="rId1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1" d="100"/>
          <a:sy n="131" d="100"/>
        </p:scale>
        <p:origin x="-1112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0374" y="0"/>
            <a:ext cx="2293626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3581400"/>
            <a:ext cx="3962400" cy="2133600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438400" y="1447800"/>
            <a:ext cx="3962400" cy="2133600"/>
          </a:xfrm>
        </p:spPr>
        <p:txBody>
          <a:bodyPr anchor="b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>
          <a:xfrm>
            <a:off x="3582988" y="6426201"/>
            <a:ext cx="2819399" cy="126999"/>
          </a:xfrm>
        </p:spPr>
        <p:txBody>
          <a:bodyPr/>
          <a:lstStyle/>
          <a:p>
            <a:fld id="{B2F5EFEB-4516-48EE-9A18-60C37221C1E6}" type="datetimeFigureOut">
              <a:rPr lang="de-DE" smtClean="0"/>
              <a:t>14.06.13</a:t>
            </a:fld>
            <a:endParaRPr lang="de-DE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>
          <a:xfrm>
            <a:off x="6414976" y="6400800"/>
            <a:ext cx="457200" cy="152400"/>
          </a:xfrm>
        </p:spPr>
        <p:txBody>
          <a:bodyPr/>
          <a:lstStyle>
            <a:lvl1pPr algn="r">
              <a:defRPr/>
            </a:lvl1pPr>
          </a:lstStyle>
          <a:p>
            <a:fld id="{89FCEEF9-18A7-4F3A-B77F-F813B401DA91}" type="slidenum">
              <a:rPr lang="de-DE" smtClean="0"/>
              <a:t>‹Nr.›</a:t>
            </a:fld>
            <a:endParaRPr lang="de-DE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>
          <a:xfrm>
            <a:off x="3581400" y="6296248"/>
            <a:ext cx="2820987" cy="152400"/>
          </a:xfrm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5EFEB-4516-48EE-9A18-60C37221C1E6}" type="datetimeFigureOut">
              <a:rPr lang="de-DE" smtClean="0"/>
              <a:t>14.06.13</a:t>
            </a:fld>
            <a:endParaRPr lang="de-DE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FCEEF9-18A7-4F3A-B77F-F813B401DA91}" type="slidenum">
              <a:rPr lang="de-DE" smtClean="0"/>
              <a:t>‹Nr.›</a:t>
            </a:fld>
            <a:endParaRPr lang="de-DE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5EFEB-4516-48EE-9A18-60C37221C1E6}" type="datetimeFigureOut">
              <a:rPr lang="de-DE" smtClean="0"/>
              <a:t>14.06.13</a:t>
            </a:fld>
            <a:endParaRPr lang="de-DE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FCEEF9-18A7-4F3A-B77F-F813B401DA91}" type="slidenum">
              <a:rPr lang="de-DE" smtClean="0"/>
              <a:t>‹Nr.›</a:t>
            </a:fld>
            <a:endParaRPr lang="de-DE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3657600" cy="5714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5EFEB-4516-48EE-9A18-60C37221C1E6}" type="datetimeFigureOut">
              <a:rPr lang="de-DE" smtClean="0"/>
              <a:t>14.06.13</a:t>
            </a:fld>
            <a:endParaRPr lang="de-DE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FCEEF9-18A7-4F3A-B77F-F813B401DA91}" type="slidenum">
              <a:rPr lang="de-DE" smtClean="0"/>
              <a:t>‹Nr.›</a:t>
            </a:fld>
            <a:endParaRPr lang="de-DE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0" y="0"/>
            <a:ext cx="2293626" cy="6858000"/>
          </a:xfrm>
          <a:prstGeom prst="rect">
            <a:avLst/>
          </a:prstGeom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9788" y="6426201"/>
            <a:ext cx="2819399" cy="126999"/>
          </a:xfrm>
        </p:spPr>
        <p:txBody>
          <a:bodyPr/>
          <a:lstStyle/>
          <a:p>
            <a:fld id="{B2F5EFEB-4516-48EE-9A18-60C37221C1E6}" type="datetimeFigureOut">
              <a:rPr lang="de-DE" smtClean="0"/>
              <a:t>14.06.13</a:t>
            </a:fld>
            <a:endParaRPr lang="de-DE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4116388" y="6400800"/>
            <a:ext cx="533400" cy="152400"/>
          </a:xfrm>
        </p:spPr>
        <p:txBody>
          <a:bodyPr/>
          <a:lstStyle/>
          <a:p>
            <a:fld id="{89FCEEF9-18A7-4F3A-B77F-F813B401DA91}" type="slidenum">
              <a:rPr lang="de-DE" smtClean="0"/>
              <a:t>‹Nr.›</a:t>
            </a:fld>
            <a:endParaRPr lang="de-DE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838200" y="6296248"/>
            <a:ext cx="2820987" cy="152400"/>
          </a:xfrm>
        </p:spPr>
        <p:txBody>
          <a:bodyPr/>
          <a:lstStyle/>
          <a:p>
            <a:endParaRPr lang="de-DE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57200" y="1828800"/>
            <a:ext cx="3200400" cy="1752600"/>
          </a:xfrm>
        </p:spPr>
        <p:txBody>
          <a:bodyPr anchor="b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578224"/>
            <a:ext cx="3200645" cy="1459767"/>
          </a:xfrm>
        </p:spPr>
        <p:txBody>
          <a:bodyPr anchor="t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4290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572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5EFEB-4516-48EE-9A18-60C37221C1E6}" type="datetimeFigureOut">
              <a:rPr lang="de-DE" smtClean="0"/>
              <a:t>14.06.13</a:t>
            </a:fld>
            <a:endParaRPr lang="de-DE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FCEEF9-18A7-4F3A-B77F-F813B401DA91}" type="slidenum">
              <a:rPr lang="de-DE" smtClean="0"/>
              <a:t>‹Nr.›</a:t>
            </a:fld>
            <a:endParaRPr lang="de-DE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75238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675288"/>
            <a:ext cx="3581400" cy="2525112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 baseline="0"/>
            </a:lvl4pPr>
            <a:lvl5pPr>
              <a:buFont typeface="Wingdings" pitchFamily="2" charset="2"/>
              <a:buChar char="§"/>
              <a:defRPr sz="1400"/>
            </a:lvl5pPr>
            <a:lvl6pPr>
              <a:buFont typeface="Wingdings" pitchFamily="2" charset="2"/>
              <a:buChar char="§"/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199" y="3429000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9" y="3840162"/>
            <a:ext cx="3581400" cy="2515198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 smtClean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5EFEB-4516-48EE-9A18-60C37221C1E6}" type="datetimeFigureOut">
              <a:rPr lang="de-DE" smtClean="0"/>
              <a:t>14.06.13</a:t>
            </a:fld>
            <a:endParaRPr lang="de-DE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FCEEF9-18A7-4F3A-B77F-F813B401DA91}" type="slidenum">
              <a:rPr lang="de-DE" smtClean="0"/>
              <a:t>‹Nr.›</a:t>
            </a:fld>
            <a:endParaRPr lang="de-D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457200"/>
            <a:ext cx="3962400" cy="5715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5EFEB-4516-48EE-9A18-60C37221C1E6}" type="datetimeFigureOut">
              <a:rPr lang="de-DE" smtClean="0"/>
              <a:t>14.06.13</a:t>
            </a:fld>
            <a:endParaRPr lang="de-DE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FCEEF9-18A7-4F3A-B77F-F813B401DA91}" type="slidenum">
              <a:rPr lang="de-DE" smtClean="0"/>
              <a:t>‹Nr.›</a:t>
            </a:fld>
            <a:endParaRPr lang="de-DE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5EFEB-4516-48EE-9A18-60C37221C1E6}" type="datetimeFigureOut">
              <a:rPr lang="de-DE" smtClean="0"/>
              <a:t>14.06.13</a:t>
            </a:fld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FCEEF9-18A7-4F3A-B77F-F813B401DA91}" type="slidenum">
              <a:rPr lang="de-DE" smtClean="0"/>
              <a:t>‹Nr.›</a:t>
            </a:fld>
            <a:endParaRPr lang="de-DE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4837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4700016" cy="3505200"/>
          </a:xfrm>
        </p:spPr>
        <p:txBody>
          <a:bodyPr>
            <a:normAutofit/>
          </a:bodyPr>
          <a:lstStyle>
            <a:lvl1pPr marL="228600" indent="-182880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 smtClean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5EFEB-4516-48EE-9A18-60C37221C1E6}" type="datetimeFigureOut">
              <a:rPr lang="de-DE" smtClean="0"/>
              <a:t>14.06.13</a:t>
            </a:fld>
            <a:endParaRPr lang="de-DE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FCEEF9-18A7-4F3A-B77F-F813B401DA91}" type="slidenum">
              <a:rPr lang="de-DE" smtClean="0"/>
              <a:t>‹Nr.›</a:t>
            </a:fld>
            <a:endParaRPr lang="de-DE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676400"/>
            <a:ext cx="4696967" cy="350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5972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5EFEB-4516-48EE-9A18-60C37221C1E6}" type="datetimeFigureOut">
              <a:rPr lang="de-DE" smtClean="0"/>
              <a:t>14.06.13</a:t>
            </a:fld>
            <a:endParaRPr lang="de-D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FCEEF9-18A7-4F3A-B77F-F813B401DA91}" type="slidenum">
              <a:rPr lang="de-DE" smtClean="0"/>
              <a:t>‹Nr.›</a:t>
            </a:fld>
            <a:endParaRPr lang="de-DE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phere2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823693" y="0"/>
            <a:ext cx="320307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57200"/>
            <a:ext cx="3657600" cy="5714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7772400" y="6400800"/>
            <a:ext cx="533400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9FCEEF9-18A7-4F3A-B77F-F813B401DA91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876801" y="6426201"/>
            <a:ext cx="2819399" cy="126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2F5EFEB-4516-48EE-9A18-60C37221C1E6}" type="datetimeFigureOut">
              <a:rPr lang="de-DE" smtClean="0"/>
              <a:t>14.06.13</a:t>
            </a:fld>
            <a:endParaRPr lang="de-DE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875213" y="6296248"/>
            <a:ext cx="2820987" cy="152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2800" kern="1200">
          <a:gradFill>
            <a:gsLst>
              <a:gs pos="0">
                <a:schemeClr val="tx1">
                  <a:lumMod val="50000"/>
                </a:schemeClr>
              </a:gs>
              <a:gs pos="61000">
                <a:schemeClr val="tx1"/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8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2pPr>
      <a:lvl3pPr marL="59436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77724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4pPr>
      <a:lvl5pPr marL="96012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5pPr>
      <a:lvl6pPr marL="114300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588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50876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69164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3.jpeg"/><Relationship Id="rId3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5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jpeg"/><Relationship Id="rId5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eg"/><Relationship Id="rId3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jpeg"/><Relationship Id="rId3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4610472" cy="792088"/>
          </a:xfrm>
        </p:spPr>
        <p:txBody>
          <a:bodyPr>
            <a:normAutofit fontScale="90000"/>
          </a:bodyPr>
          <a:lstStyle/>
          <a:p>
            <a:r>
              <a:rPr lang="de-DE" dirty="0" smtClean="0">
                <a:latin typeface="Arial Black" pitchFamily="34" charset="0"/>
              </a:rPr>
              <a:t>European School </a:t>
            </a:r>
            <a:r>
              <a:rPr lang="en-GB" dirty="0" smtClean="0">
                <a:latin typeface="Arial Black" pitchFamily="34" charset="0"/>
              </a:rPr>
              <a:t>Munich</a:t>
            </a:r>
            <a:endParaRPr lang="en-GB" dirty="0">
              <a:latin typeface="Arial Black" pitchFamily="34" charset="0"/>
            </a:endParaRPr>
          </a:p>
        </p:txBody>
      </p:sp>
      <p:pic>
        <p:nvPicPr>
          <p:cNvPr id="8194" name="Picture 2" descr="C:\Users\Sophie\Pictures\School\Photos of the School\DSC027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69" y="1374648"/>
            <a:ext cx="6709306" cy="5031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6976747" y="1844824"/>
            <a:ext cx="19660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There are </a:t>
            </a:r>
            <a:r>
              <a:rPr lang="en-GB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aproximatly</a:t>
            </a:r>
            <a:r>
              <a:rPr lang="en-GB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2000 pupils in our school </a:t>
            </a:r>
            <a:endParaRPr lang="fr-FR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090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788024" y="764704"/>
            <a:ext cx="3600400" cy="2178242"/>
          </a:xfrm>
        </p:spPr>
        <p:txBody>
          <a:bodyPr>
            <a:normAutofit fontScale="90000"/>
          </a:bodyPr>
          <a:lstStyle/>
          <a:p>
            <a:r>
              <a:rPr lang="fr-FR" sz="5400" dirty="0" smtClean="0"/>
              <a:t>Bike</a:t>
            </a:r>
            <a:r>
              <a:rPr lang="fr-FR" dirty="0" smtClean="0"/>
              <a:t> </a:t>
            </a:r>
            <a:r>
              <a:rPr lang="fr-FR" sz="5400" dirty="0" smtClean="0"/>
              <a:t>poster and </a:t>
            </a:r>
            <a:r>
              <a:rPr lang="fr-FR" sz="5400" dirty="0" err="1" smtClean="0"/>
              <a:t>our</a:t>
            </a:r>
            <a:r>
              <a:rPr lang="fr-FR" sz="5400" dirty="0" smtClean="0"/>
              <a:t> new bike parking</a:t>
            </a:r>
            <a:endParaRPr lang="fr-FR" sz="5400" dirty="0"/>
          </a:p>
        </p:txBody>
      </p:sp>
      <p:pic>
        <p:nvPicPr>
          <p:cNvPr id="10242" name="Picture 2" descr="C:\Users\Marie-Andrée\Pictures\ESM\ESM septembre 2012 (21)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" b="253"/>
          <a:stretch>
            <a:fillRect/>
          </a:stretch>
        </p:blipFill>
        <p:spPr bwMode="auto">
          <a:xfrm>
            <a:off x="4427984" y="3519359"/>
            <a:ext cx="4464496" cy="3331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Marie-Andrée\Pictures\ESM\ESM septembre 2012 (20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6" y="1268760"/>
            <a:ext cx="4464496" cy="3348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90184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pour une image  1"/>
          <p:cNvSpPr>
            <a:spLocks noGrp="1"/>
          </p:cNvSpPr>
          <p:nvPr>
            <p:ph type="pic" idx="1"/>
          </p:nvPr>
        </p:nvSpPr>
        <p:spPr/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5508104" y="2492896"/>
            <a:ext cx="2990800" cy="795852"/>
          </a:xfrm>
        </p:spPr>
        <p:txBody>
          <a:bodyPr/>
          <a:lstStyle/>
          <a:p>
            <a:pPr algn="l"/>
            <a:r>
              <a:rPr lang="fr-FR" dirty="0"/>
              <a:t>A</a:t>
            </a:r>
            <a:r>
              <a:rPr lang="fr-FR" dirty="0" smtClean="0"/>
              <a:t> </a:t>
            </a:r>
            <a:r>
              <a:rPr lang="fr-FR" dirty="0" err="1" smtClean="0"/>
              <a:t>helmet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not </a:t>
            </a:r>
            <a:r>
              <a:rPr lang="fr-FR" dirty="0" err="1" smtClean="0"/>
              <a:t>obligatory</a:t>
            </a:r>
            <a:r>
              <a:rPr lang="fr-FR" dirty="0" smtClean="0"/>
              <a:t> but </a:t>
            </a:r>
            <a:r>
              <a:rPr lang="fr-FR" dirty="0" err="1" smtClean="0"/>
              <a:t>it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recommended</a:t>
            </a:r>
            <a:r>
              <a:rPr lang="fr-FR" dirty="0" smtClean="0"/>
              <a:t>.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3190056" cy="1100764"/>
          </a:xfrm>
        </p:spPr>
        <p:txBody>
          <a:bodyPr>
            <a:normAutofit/>
          </a:bodyPr>
          <a:lstStyle/>
          <a:p>
            <a:pPr algn="l"/>
            <a:r>
              <a:rPr lang="fr-FR" sz="2800" b="1" dirty="0" smtClean="0">
                <a:solidFill>
                  <a:schemeClr val="tx1"/>
                </a:solidFill>
                <a:latin typeface="+mj-lt"/>
              </a:rPr>
              <a:t>Do </a:t>
            </a:r>
            <a:r>
              <a:rPr lang="fr-FR" sz="2800" b="1" dirty="0" err="1" smtClean="0">
                <a:solidFill>
                  <a:schemeClr val="tx1"/>
                </a:solidFill>
                <a:latin typeface="+mj-lt"/>
              </a:rPr>
              <a:t>you</a:t>
            </a:r>
            <a:r>
              <a:rPr lang="fr-FR" sz="2800" b="1" dirty="0" smtClean="0">
                <a:solidFill>
                  <a:schemeClr val="tx1"/>
                </a:solidFill>
                <a:latin typeface="+mj-lt"/>
              </a:rPr>
              <a:t> have  one?</a:t>
            </a:r>
            <a:endParaRPr lang="fr-FR" sz="2800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1266" name="Picture 2" descr="C:\Users\Marie-Andrée\Pictures\ESM\ESM septembre 2012 (2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70001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1403648" y="332656"/>
            <a:ext cx="3960440" cy="1080120"/>
          </a:xfrm>
        </p:spPr>
        <p:txBody>
          <a:bodyPr>
            <a:normAutofit/>
          </a:bodyPr>
          <a:lstStyle/>
          <a:p>
            <a:pPr algn="ctr"/>
            <a:r>
              <a:rPr lang="de-DE" dirty="0" smtClean="0">
                <a:latin typeface="Arial Black" pitchFamily="34" charset="0"/>
              </a:rPr>
              <a:t>The </a:t>
            </a:r>
            <a:r>
              <a:rPr lang="de-DE" dirty="0" err="1" smtClean="0">
                <a:latin typeface="Arial Black" pitchFamily="34" charset="0"/>
              </a:rPr>
              <a:t>Entrance</a:t>
            </a:r>
            <a:r>
              <a:rPr lang="de-DE" dirty="0" smtClean="0">
                <a:latin typeface="Arial Black" pitchFamily="34" charset="0"/>
              </a:rPr>
              <a:t>/ Information </a:t>
            </a:r>
            <a:r>
              <a:rPr lang="de-DE" dirty="0" err="1" smtClean="0">
                <a:latin typeface="Arial Black" pitchFamily="34" charset="0"/>
              </a:rPr>
              <a:t>point</a:t>
            </a:r>
            <a:r>
              <a:rPr lang="de-DE" dirty="0" smtClean="0">
                <a:latin typeface="Arial Black" pitchFamily="34" charset="0"/>
              </a:rPr>
              <a:t> </a:t>
            </a:r>
            <a:endParaRPr lang="de-DE" dirty="0">
              <a:latin typeface="Arial Black" pitchFamily="34" charset="0"/>
            </a:endParaRPr>
          </a:p>
        </p:txBody>
      </p:sp>
      <p:pic>
        <p:nvPicPr>
          <p:cNvPr id="1026" name="Picture 2" descr="C:\Users\Sophie\Pictures\School\Photos of the School\DSC0269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445" y="2204864"/>
            <a:ext cx="5832648" cy="4374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04698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7020272" y="909648"/>
            <a:ext cx="1980710" cy="3744416"/>
          </a:xfrm>
        </p:spPr>
        <p:txBody>
          <a:bodyPr>
            <a:normAutofit/>
          </a:bodyPr>
          <a:lstStyle/>
          <a:p>
            <a:r>
              <a:rPr lang="de-DE" sz="2000" dirty="0" err="1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Here</a:t>
            </a:r>
            <a:r>
              <a:rPr lang="de-DE" sz="20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de-DE" sz="2000" dirty="0" err="1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is</a:t>
            </a:r>
            <a:r>
              <a:rPr lang="de-DE" sz="20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de-DE" sz="2000" dirty="0" err="1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where</a:t>
            </a:r>
            <a:r>
              <a:rPr lang="de-DE" sz="20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de-DE" sz="2000" dirty="0" err="1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you</a:t>
            </a:r>
            <a:r>
              <a:rPr lang="de-DE" sz="20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de-DE" sz="2000" dirty="0" err="1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meet</a:t>
            </a:r>
            <a:r>
              <a:rPr lang="de-DE" sz="20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de-DE" sz="2000" dirty="0" err="1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your</a:t>
            </a:r>
            <a:r>
              <a:rPr lang="de-DE" sz="20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de-DE" sz="2000" dirty="0" err="1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friends</a:t>
            </a:r>
            <a:r>
              <a:rPr lang="de-DE" sz="20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de-DE" sz="2000" dirty="0" err="1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and</a:t>
            </a:r>
            <a:r>
              <a:rPr lang="de-DE" sz="20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en-GB" sz="20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where</a:t>
            </a:r>
            <a:r>
              <a:rPr lang="de-DE" sz="20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in </a:t>
            </a:r>
            <a:r>
              <a:rPr lang="de-DE" sz="2000" dirty="0" err="1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your</a:t>
            </a:r>
            <a:r>
              <a:rPr lang="de-DE" sz="20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de-DE" sz="2000" dirty="0" err="1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free</a:t>
            </a:r>
            <a:r>
              <a:rPr lang="de-DE" sz="20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time </a:t>
            </a:r>
            <a:r>
              <a:rPr lang="de-DE" sz="2000" dirty="0" err="1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you</a:t>
            </a:r>
            <a:r>
              <a:rPr lang="de-DE" sz="20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de-DE" sz="2000" dirty="0" err="1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can</a:t>
            </a:r>
            <a:r>
              <a:rPr lang="de-DE" sz="20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de-DE" sz="2000" dirty="0" err="1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sit</a:t>
            </a:r>
            <a:r>
              <a:rPr lang="de-DE" sz="20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de-DE" sz="2000" dirty="0" err="1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around</a:t>
            </a:r>
            <a:r>
              <a:rPr lang="de-DE" sz="20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de-DE" sz="2000" dirty="0" err="1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or</a:t>
            </a:r>
            <a:r>
              <a:rPr lang="de-DE" sz="20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do </a:t>
            </a:r>
            <a:r>
              <a:rPr lang="de-DE" sz="2000" dirty="0" err="1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homework</a:t>
            </a:r>
            <a:endParaRPr lang="de-DE" sz="20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050" name="Picture 2" descr="C:\Users\Sophie\Pictures\School\Photos of the School\DSC0268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72217"/>
            <a:ext cx="6700482" cy="5025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hteck 3"/>
          <p:cNvSpPr/>
          <p:nvPr/>
        </p:nvSpPr>
        <p:spPr>
          <a:xfrm>
            <a:off x="2267744" y="321314"/>
            <a:ext cx="33830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200" dirty="0" smtClean="0">
                <a:latin typeface="Arial Black" pitchFamily="34" charset="0"/>
              </a:rPr>
              <a:t>The Aula</a:t>
            </a:r>
            <a:endParaRPr lang="de-DE" sz="32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9219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971600" y="0"/>
            <a:ext cx="4789512" cy="720080"/>
          </a:xfrm>
        </p:spPr>
        <p:txBody>
          <a:bodyPr>
            <a:normAutofit/>
          </a:bodyPr>
          <a:lstStyle/>
          <a:p>
            <a:r>
              <a:rPr lang="de-DE" dirty="0" err="1" smtClean="0">
                <a:latin typeface="Arial Black" pitchFamily="34" charset="0"/>
              </a:rPr>
              <a:t>Going</a:t>
            </a:r>
            <a:r>
              <a:rPr lang="de-DE" dirty="0" smtClean="0">
                <a:latin typeface="Arial Black" pitchFamily="34" charset="0"/>
              </a:rPr>
              <a:t> </a:t>
            </a:r>
            <a:r>
              <a:rPr lang="de-DE" dirty="0" err="1" smtClean="0">
                <a:latin typeface="Arial Black" pitchFamily="34" charset="0"/>
              </a:rPr>
              <a:t>to</a:t>
            </a:r>
            <a:r>
              <a:rPr lang="de-DE" dirty="0" smtClean="0">
                <a:latin typeface="Arial Black" pitchFamily="34" charset="0"/>
              </a:rPr>
              <a:t> </a:t>
            </a:r>
            <a:r>
              <a:rPr lang="de-DE" dirty="0" err="1" smtClean="0">
                <a:latin typeface="Arial Black" pitchFamily="34" charset="0"/>
              </a:rPr>
              <a:t>the</a:t>
            </a:r>
            <a:r>
              <a:rPr lang="de-DE" dirty="0" smtClean="0">
                <a:latin typeface="Arial Black" pitchFamily="34" charset="0"/>
              </a:rPr>
              <a:t> </a:t>
            </a:r>
            <a:r>
              <a:rPr lang="de-DE" dirty="0" err="1" smtClean="0">
                <a:latin typeface="Arial Black" pitchFamily="34" charset="0"/>
              </a:rPr>
              <a:t>classroom</a:t>
            </a:r>
            <a:endParaRPr lang="de-DE" dirty="0">
              <a:latin typeface="Arial Black" pitchFamily="34" charset="0"/>
            </a:endParaRPr>
          </a:p>
        </p:txBody>
      </p:sp>
      <p:pic>
        <p:nvPicPr>
          <p:cNvPr id="3074" name="Picture 2" descr="C:\Users\Sophie\Pictures\School\Photos of the School\DSC026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760042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ophie\Pictures\School\Photos of the School\DSC026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88840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Sophie\Pictures\School\Photos of the School\DSC0268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05600" y="-4953000"/>
            <a:ext cx="6087435" cy="456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Sophie\Pictures\School\Photos of the School\DSC0268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617" y="4365104"/>
            <a:ext cx="288032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hteck 3"/>
          <p:cNvSpPr/>
          <p:nvPr/>
        </p:nvSpPr>
        <p:spPr>
          <a:xfrm>
            <a:off x="323528" y="836712"/>
            <a:ext cx="66247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err="1" smtClean="0">
                <a:latin typeface="Andalus" pitchFamily="18" charset="-78"/>
                <a:cs typeface="Andalus" pitchFamily="18" charset="-78"/>
              </a:rPr>
              <a:t>Our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school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has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two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floors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and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is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shaped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as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three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different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stars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. Every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star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is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a different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colour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. </a:t>
            </a:r>
            <a:r>
              <a:rPr lang="de-DE" dirty="0">
                <a:latin typeface="Andalus" pitchFamily="18" charset="-78"/>
                <a:cs typeface="Andalus" pitchFamily="18" charset="-78"/>
              </a:rPr>
              <a:t>O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n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the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first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floor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every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classroom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is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numbered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from100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and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on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the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second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floor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from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200. </a:t>
            </a:r>
            <a:endParaRPr lang="de-DE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4211960" y="4148840"/>
            <a:ext cx="25202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smtClean="0">
                <a:latin typeface="Andalus" pitchFamily="18" charset="-78"/>
                <a:cs typeface="Andalus" pitchFamily="18" charset="-78"/>
              </a:rPr>
              <a:t>The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first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star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is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yellow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and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classrooms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are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numbered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111-119 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or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211-219. The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second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star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is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green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,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numbered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121-129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or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221-229. The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third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star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is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red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and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numbered131-139 </a:t>
            </a:r>
            <a:r>
              <a:rPr lang="de-DE" dirty="0" err="1" smtClean="0">
                <a:latin typeface="Andalus" pitchFamily="18" charset="-78"/>
                <a:cs typeface="Andalus" pitchFamily="18" charset="-78"/>
              </a:rPr>
              <a:t>or</a:t>
            </a:r>
            <a:r>
              <a:rPr lang="de-DE" dirty="0" smtClean="0">
                <a:latin typeface="Andalus" pitchFamily="18" charset="-78"/>
                <a:cs typeface="Andalus" pitchFamily="18" charset="-78"/>
              </a:rPr>
              <a:t> 231-239.</a:t>
            </a:r>
            <a:endParaRPr lang="de-DE" dirty="0">
              <a:latin typeface="Andalus" pitchFamily="18" charset="-78"/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183707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tertitel 1"/>
          <p:cNvSpPr>
            <a:spLocks noGrp="1"/>
          </p:cNvSpPr>
          <p:nvPr>
            <p:ph type="subTitle" idx="1"/>
          </p:nvPr>
        </p:nvSpPr>
        <p:spPr>
          <a:xfrm>
            <a:off x="323528" y="1196752"/>
            <a:ext cx="2016224" cy="1815732"/>
          </a:xfrm>
        </p:spPr>
        <p:txBody>
          <a:bodyPr>
            <a:noAutofit/>
          </a:bodyPr>
          <a:lstStyle/>
          <a:p>
            <a:pPr algn="ctr"/>
            <a:r>
              <a:rPr lang="en-GB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This is the view from the path that joins the red star to the science laboratories</a:t>
            </a:r>
            <a:endParaRPr lang="en-GB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1578957" y="116632"/>
            <a:ext cx="4349080" cy="1088504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 smtClean="0">
                <a:latin typeface="Arial Black" pitchFamily="34" charset="0"/>
              </a:rPr>
              <a:t>From the red star to the science laboratory</a:t>
            </a:r>
            <a:endParaRPr lang="en-GB" dirty="0">
              <a:latin typeface="Arial Black" pitchFamily="34" charset="0"/>
            </a:endParaRPr>
          </a:p>
        </p:txBody>
      </p:sp>
      <p:pic>
        <p:nvPicPr>
          <p:cNvPr id="4100" name="Picture 4" descr="C:\Users\Sophie\Pictures\School\Photos of the School\DSC0269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501008"/>
            <a:ext cx="384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Sophie\Pictures\School\Photos of the School\DSC0269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31344"/>
            <a:ext cx="3840001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Sophie\Pictures\School\Photos of the School\DSC0269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196752"/>
            <a:ext cx="2880001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hteck 3"/>
          <p:cNvSpPr/>
          <p:nvPr/>
        </p:nvSpPr>
        <p:spPr>
          <a:xfrm>
            <a:off x="7449482" y="116632"/>
            <a:ext cx="10557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To the science classes</a:t>
            </a:r>
            <a:endParaRPr lang="en-GB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102" name="Picture 6" descr="C:\Users\Sophie\Pictures\School\Photos of the School\DSC0269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4073" y="1161510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48352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251520" y="548680"/>
            <a:ext cx="2808312" cy="1890644"/>
          </a:xfrm>
        </p:spPr>
        <p:txBody>
          <a:bodyPr>
            <a:normAutofit fontScale="90000"/>
          </a:bodyPr>
          <a:lstStyle/>
          <a:p>
            <a:pPr algn="ctr"/>
            <a:r>
              <a:rPr lang="de-DE" dirty="0" err="1" smtClean="0">
                <a:latin typeface="Arial Black" pitchFamily="34" charset="0"/>
              </a:rPr>
              <a:t>Lockers</a:t>
            </a:r>
            <a:r>
              <a:rPr lang="de-DE" dirty="0">
                <a:latin typeface="Arial Black" pitchFamily="34" charset="0"/>
              </a:rPr>
              <a:t> </a:t>
            </a:r>
            <a:r>
              <a:rPr lang="de-DE" dirty="0" err="1" smtClean="0">
                <a:latin typeface="Arial Black" pitchFamily="34" charset="0"/>
              </a:rPr>
              <a:t>and</a:t>
            </a:r>
            <a:r>
              <a:rPr lang="de-DE" dirty="0" smtClean="0">
                <a:latin typeface="Arial Black" pitchFamily="34" charset="0"/>
              </a:rPr>
              <a:t> a </a:t>
            </a:r>
            <a:r>
              <a:rPr lang="de-DE" dirty="0" err="1" smtClean="0">
                <a:latin typeface="Arial Black" pitchFamily="34" charset="0"/>
              </a:rPr>
              <a:t>passage</a:t>
            </a:r>
            <a:r>
              <a:rPr lang="de-DE" dirty="0" smtClean="0">
                <a:latin typeface="Arial Black" pitchFamily="34" charset="0"/>
              </a:rPr>
              <a:t> </a:t>
            </a:r>
            <a:r>
              <a:rPr lang="de-DE" dirty="0" err="1" smtClean="0">
                <a:latin typeface="Arial Black" pitchFamily="34" charset="0"/>
              </a:rPr>
              <a:t>that</a:t>
            </a:r>
            <a:r>
              <a:rPr lang="de-DE" dirty="0" smtClean="0">
                <a:latin typeface="Arial Black" pitchFamily="34" charset="0"/>
              </a:rPr>
              <a:t> </a:t>
            </a:r>
            <a:r>
              <a:rPr lang="de-DE" dirty="0" err="1" smtClean="0">
                <a:latin typeface="Arial Black" pitchFamily="34" charset="0"/>
              </a:rPr>
              <a:t>leads</a:t>
            </a:r>
            <a:r>
              <a:rPr lang="de-DE" dirty="0" smtClean="0">
                <a:latin typeface="Arial Black" pitchFamily="34" charset="0"/>
              </a:rPr>
              <a:t> </a:t>
            </a:r>
            <a:r>
              <a:rPr lang="de-DE" dirty="0" err="1" smtClean="0">
                <a:latin typeface="Arial Black" pitchFamily="34" charset="0"/>
              </a:rPr>
              <a:t>to</a:t>
            </a:r>
            <a:r>
              <a:rPr lang="de-DE" dirty="0" smtClean="0">
                <a:latin typeface="Arial Black" pitchFamily="34" charset="0"/>
              </a:rPr>
              <a:t> </a:t>
            </a:r>
            <a:r>
              <a:rPr lang="de-DE" dirty="0" err="1" smtClean="0">
                <a:latin typeface="Arial Black" pitchFamily="34" charset="0"/>
              </a:rPr>
              <a:t>the</a:t>
            </a:r>
            <a:r>
              <a:rPr lang="de-DE" dirty="0" smtClean="0">
                <a:latin typeface="Arial Black" pitchFamily="34" charset="0"/>
              </a:rPr>
              <a:t> sportshall</a:t>
            </a:r>
            <a:endParaRPr lang="de-DE" dirty="0">
              <a:latin typeface="Arial Black" pitchFamily="34" charset="0"/>
            </a:endParaRPr>
          </a:p>
        </p:txBody>
      </p:sp>
      <p:pic>
        <p:nvPicPr>
          <p:cNvPr id="5122" name="Picture 2" descr="C:\Users\Sophie\Pictures\School\Photos of the School\DSC0268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60648"/>
            <a:ext cx="5040001" cy="37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Sophie\Pictures\School\Photos of the School\DSC026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3078000"/>
            <a:ext cx="5040000" cy="37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hteck 3"/>
          <p:cNvSpPr/>
          <p:nvPr/>
        </p:nvSpPr>
        <p:spPr>
          <a:xfrm>
            <a:off x="7020272" y="3976351"/>
            <a:ext cx="194421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Rockwell Extra Bold" pitchFamily="18" charset="0"/>
                <a:ea typeface="HGP-AGothic2-Latin1K" pitchFamily="34" charset="-128"/>
              </a:rPr>
              <a:t>The sportshall </a:t>
            </a:r>
            <a:r>
              <a:rPr lang="de-DE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latin typeface="Rockwell Extra Bold" pitchFamily="18" charset="0"/>
                <a:ea typeface="HGP-AGothic2-Latin1K" pitchFamily="34" charset="-128"/>
              </a:rPr>
              <a:t>has</a:t>
            </a:r>
            <a:r>
              <a:rPr lang="de-DE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Rockwell Extra Bold" pitchFamily="18" charset="0"/>
                <a:ea typeface="HGP-AGothic2-Latin1K" pitchFamily="34" charset="-128"/>
              </a:rPr>
              <a:t> </a:t>
            </a:r>
            <a:r>
              <a:rPr lang="de-DE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latin typeface="Rockwell Extra Bold" pitchFamily="18" charset="0"/>
                <a:ea typeface="HGP-AGothic2-Latin1K" pitchFamily="34" charset="-128"/>
              </a:rPr>
              <a:t>walls</a:t>
            </a:r>
            <a:r>
              <a:rPr lang="de-DE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Rockwell Extra Bold" pitchFamily="18" charset="0"/>
                <a:ea typeface="HGP-AGothic2-Latin1K" pitchFamily="34" charset="-128"/>
              </a:rPr>
              <a:t> </a:t>
            </a:r>
            <a:r>
              <a:rPr lang="de-DE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latin typeface="Rockwell Extra Bold" pitchFamily="18" charset="0"/>
                <a:ea typeface="HGP-AGothic2-Latin1K" pitchFamily="34" charset="-128"/>
              </a:rPr>
              <a:t>that</a:t>
            </a:r>
            <a:r>
              <a:rPr lang="de-DE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Rockwell Extra Bold" pitchFamily="18" charset="0"/>
                <a:ea typeface="HGP-AGothic2-Latin1K" pitchFamily="34" charset="-128"/>
              </a:rPr>
              <a:t> </a:t>
            </a:r>
            <a:r>
              <a:rPr lang="de-DE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latin typeface="Rockwell Extra Bold" pitchFamily="18" charset="0"/>
                <a:ea typeface="HGP-AGothic2-Latin1K" pitchFamily="34" charset="-128"/>
              </a:rPr>
              <a:t>can</a:t>
            </a:r>
            <a:r>
              <a:rPr lang="de-DE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Rockwell Extra Bold" pitchFamily="18" charset="0"/>
                <a:ea typeface="HGP-AGothic2-Latin1K" pitchFamily="34" charset="-128"/>
              </a:rPr>
              <a:t> </a:t>
            </a:r>
            <a:r>
              <a:rPr lang="de-DE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latin typeface="Rockwell Extra Bold" pitchFamily="18" charset="0"/>
                <a:ea typeface="HGP-AGothic2-Latin1K" pitchFamily="34" charset="-128"/>
              </a:rPr>
              <a:t>come</a:t>
            </a:r>
            <a:r>
              <a:rPr lang="de-DE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Rockwell Extra Bold" pitchFamily="18" charset="0"/>
                <a:ea typeface="HGP-AGothic2-Latin1K" pitchFamily="34" charset="-128"/>
              </a:rPr>
              <a:t> down </a:t>
            </a:r>
            <a:r>
              <a:rPr lang="de-DE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latin typeface="Rockwell Extra Bold" pitchFamily="18" charset="0"/>
                <a:ea typeface="HGP-AGothic2-Latin1K" pitchFamily="34" charset="-128"/>
              </a:rPr>
              <a:t>to</a:t>
            </a:r>
            <a:r>
              <a:rPr lang="de-DE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Rockwell Extra Bold" pitchFamily="18" charset="0"/>
                <a:ea typeface="HGP-AGothic2-Latin1K" pitchFamily="34" charset="-128"/>
              </a:rPr>
              <a:t> separate </a:t>
            </a:r>
            <a:r>
              <a:rPr lang="de-DE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latin typeface="Rockwell Extra Bold" pitchFamily="18" charset="0"/>
                <a:ea typeface="HGP-AGothic2-Latin1K" pitchFamily="34" charset="-128"/>
              </a:rPr>
              <a:t>the</a:t>
            </a:r>
            <a:r>
              <a:rPr lang="de-DE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Rockwell Extra Bold" pitchFamily="18" charset="0"/>
                <a:ea typeface="HGP-AGothic2-Latin1K" pitchFamily="34" charset="-128"/>
              </a:rPr>
              <a:t> </a:t>
            </a:r>
            <a:r>
              <a:rPr lang="de-DE" dirty="0" smtClean="0">
                <a:latin typeface="Rockwell Extra Bold" pitchFamily="18" charset="0"/>
                <a:ea typeface="HGP-AGothic2-Latin1K" pitchFamily="34" charset="-128"/>
              </a:rPr>
              <a:t>different </a:t>
            </a:r>
            <a:r>
              <a:rPr lang="de-DE" dirty="0" err="1" smtClean="0">
                <a:latin typeface="Rockwell Extra Bold" pitchFamily="18" charset="0"/>
                <a:ea typeface="HGP-AGothic2-Latin1K" pitchFamily="34" charset="-128"/>
              </a:rPr>
              <a:t>sports</a:t>
            </a:r>
            <a:r>
              <a:rPr lang="de-DE" dirty="0" smtClean="0">
                <a:latin typeface="Rockwell Extra Bold" pitchFamily="18" charset="0"/>
                <a:ea typeface="HGP-AGothic2-Latin1K" pitchFamily="34" charset="-128"/>
              </a:rPr>
              <a:t> </a:t>
            </a:r>
            <a:r>
              <a:rPr lang="de-DE" dirty="0" err="1" smtClean="0">
                <a:latin typeface="Rockwell Extra Bold" pitchFamily="18" charset="0"/>
                <a:ea typeface="HGP-AGothic2-Latin1K" pitchFamily="34" charset="-128"/>
              </a:rPr>
              <a:t>classes</a:t>
            </a:r>
            <a:endParaRPr lang="de-DE" dirty="0">
              <a:latin typeface="Rockwell Extra Bold" pitchFamily="18" charset="0"/>
              <a:ea typeface="HGP-AGothic2-Latin1K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864637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3203848" y="908720"/>
            <a:ext cx="3789784" cy="1125488"/>
          </a:xfrm>
        </p:spPr>
        <p:txBody>
          <a:bodyPr>
            <a:normAutofit fontScale="90000"/>
          </a:bodyPr>
          <a:lstStyle/>
          <a:p>
            <a:pPr algn="ctr"/>
            <a:r>
              <a:rPr lang="de-DE" dirty="0" smtClean="0">
                <a:latin typeface="Arial Black" pitchFamily="34" charset="0"/>
              </a:rPr>
              <a:t>A </a:t>
            </a:r>
            <a:r>
              <a:rPr lang="de-DE" dirty="0" err="1" smtClean="0">
                <a:latin typeface="Arial Black" pitchFamily="34" charset="0"/>
              </a:rPr>
              <a:t>history</a:t>
            </a:r>
            <a:r>
              <a:rPr lang="de-DE" dirty="0" smtClean="0">
                <a:latin typeface="Arial Black" pitchFamily="34" charset="0"/>
              </a:rPr>
              <a:t> </a:t>
            </a:r>
            <a:r>
              <a:rPr lang="de-DE" dirty="0" err="1" smtClean="0">
                <a:latin typeface="Arial Black" pitchFamily="34" charset="0"/>
              </a:rPr>
              <a:t>or</a:t>
            </a:r>
            <a:r>
              <a:rPr lang="de-DE" dirty="0" smtClean="0">
                <a:latin typeface="Arial Black" pitchFamily="34" charset="0"/>
              </a:rPr>
              <a:t> </a:t>
            </a:r>
            <a:r>
              <a:rPr lang="de-DE" dirty="0" err="1" smtClean="0">
                <a:latin typeface="Arial Black" pitchFamily="34" charset="0"/>
              </a:rPr>
              <a:t>geography</a:t>
            </a:r>
            <a:r>
              <a:rPr lang="de-DE" dirty="0" smtClean="0">
                <a:latin typeface="Arial Black" pitchFamily="34" charset="0"/>
              </a:rPr>
              <a:t> </a:t>
            </a:r>
            <a:r>
              <a:rPr lang="de-DE" dirty="0" err="1" smtClean="0">
                <a:latin typeface="Arial Black" pitchFamily="34" charset="0"/>
              </a:rPr>
              <a:t>classroom</a:t>
            </a:r>
            <a:r>
              <a:rPr lang="de-DE" dirty="0" smtClean="0">
                <a:latin typeface="Arial Black" pitchFamily="34" charset="0"/>
              </a:rPr>
              <a:t>, </a:t>
            </a:r>
            <a:r>
              <a:rPr lang="de-DE" dirty="0" err="1" smtClean="0">
                <a:latin typeface="Arial Black" pitchFamily="34" charset="0"/>
              </a:rPr>
              <a:t>the</a:t>
            </a:r>
            <a:r>
              <a:rPr lang="de-DE" dirty="0" smtClean="0">
                <a:latin typeface="Arial Black" pitchFamily="34" charset="0"/>
              </a:rPr>
              <a:t> </a:t>
            </a:r>
            <a:r>
              <a:rPr lang="de-DE" dirty="0" err="1" smtClean="0">
                <a:latin typeface="Arial Black" pitchFamily="34" charset="0"/>
              </a:rPr>
              <a:t>library</a:t>
            </a:r>
            <a:r>
              <a:rPr lang="de-DE" dirty="0" smtClean="0">
                <a:latin typeface="Arial Black" pitchFamily="34" charset="0"/>
              </a:rPr>
              <a:t> </a:t>
            </a:r>
            <a:r>
              <a:rPr lang="de-DE" dirty="0" err="1" smtClean="0">
                <a:latin typeface="Arial Black" pitchFamily="34" charset="0"/>
              </a:rPr>
              <a:t>and</a:t>
            </a:r>
            <a:r>
              <a:rPr lang="de-DE" dirty="0" smtClean="0">
                <a:latin typeface="Arial Black" pitchFamily="34" charset="0"/>
              </a:rPr>
              <a:t> </a:t>
            </a:r>
            <a:r>
              <a:rPr lang="de-DE" dirty="0" err="1" smtClean="0">
                <a:latin typeface="Arial Black" pitchFamily="34" charset="0"/>
              </a:rPr>
              <a:t>the</a:t>
            </a:r>
            <a:r>
              <a:rPr lang="de-DE" dirty="0" smtClean="0">
                <a:latin typeface="Arial Black" pitchFamily="34" charset="0"/>
              </a:rPr>
              <a:t> </a:t>
            </a:r>
            <a:r>
              <a:rPr lang="de-DE" dirty="0" err="1" smtClean="0">
                <a:latin typeface="Arial Black" pitchFamily="34" charset="0"/>
              </a:rPr>
              <a:t>school</a:t>
            </a:r>
            <a:r>
              <a:rPr lang="de-DE" dirty="0" smtClean="0">
                <a:latin typeface="Arial Black" pitchFamily="34" charset="0"/>
              </a:rPr>
              <a:t> </a:t>
            </a:r>
            <a:r>
              <a:rPr lang="de-DE" dirty="0" err="1" smtClean="0">
                <a:latin typeface="Arial Black" pitchFamily="34" charset="0"/>
              </a:rPr>
              <a:t>playground</a:t>
            </a:r>
            <a:endParaRPr lang="de-DE" dirty="0">
              <a:latin typeface="Arial Black" pitchFamily="34" charset="0"/>
            </a:endParaRPr>
          </a:p>
        </p:txBody>
      </p:sp>
      <p:pic>
        <p:nvPicPr>
          <p:cNvPr id="6146" name="Picture 2" descr="C:\Users\Sophie\Pictures\School\Photos of the School\DSC027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64" y="4005064"/>
            <a:ext cx="3360000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Sophie\Pictures\School\Photos of the School\DSC0269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9296" y="2276872"/>
            <a:ext cx="4963616" cy="3722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Sophie\Pictures\School\Photos of the School\DSC0269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64" y="1196752"/>
            <a:ext cx="3360000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64845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1835696" y="404664"/>
            <a:ext cx="4608512" cy="504056"/>
          </a:xfrm>
        </p:spPr>
        <p:txBody>
          <a:bodyPr>
            <a:normAutofit fontScale="90000"/>
          </a:bodyPr>
          <a:lstStyle/>
          <a:p>
            <a:r>
              <a:rPr lang="de-DE" dirty="0" smtClean="0">
                <a:latin typeface="Arial Black" pitchFamily="34" charset="0"/>
              </a:rPr>
              <a:t>Cafeteria </a:t>
            </a:r>
            <a:r>
              <a:rPr lang="de-DE" dirty="0" err="1">
                <a:latin typeface="Arial Black" pitchFamily="34" charset="0"/>
              </a:rPr>
              <a:t>and</a:t>
            </a:r>
            <a:r>
              <a:rPr lang="de-DE" dirty="0">
                <a:latin typeface="Arial Black" pitchFamily="34" charset="0"/>
              </a:rPr>
              <a:t> </a:t>
            </a:r>
            <a:r>
              <a:rPr lang="de-DE" dirty="0" err="1">
                <a:latin typeface="Arial Black" pitchFamily="34" charset="0"/>
              </a:rPr>
              <a:t>the</a:t>
            </a:r>
            <a:r>
              <a:rPr lang="de-DE" dirty="0">
                <a:latin typeface="Arial Black" pitchFamily="34" charset="0"/>
              </a:rPr>
              <a:t> </a:t>
            </a:r>
            <a:r>
              <a:rPr lang="de-DE" dirty="0" err="1">
                <a:latin typeface="Arial Black" pitchFamily="34" charset="0"/>
              </a:rPr>
              <a:t>cantine</a:t>
            </a:r>
            <a:endParaRPr lang="de-DE" dirty="0">
              <a:latin typeface="Arial Black" pitchFamily="34" charset="0"/>
            </a:endParaRPr>
          </a:p>
        </p:txBody>
      </p:sp>
      <p:pic>
        <p:nvPicPr>
          <p:cNvPr id="7170" name="Picture 2" descr="C:\Users\Sophie\Pictures\School\Photos of the School\DSC026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499" y="3212976"/>
            <a:ext cx="4512501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Sophie\Pictures\School\Photos of the School\DSC026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3936437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hteck 3"/>
          <p:cNvSpPr/>
          <p:nvPr/>
        </p:nvSpPr>
        <p:spPr>
          <a:xfrm>
            <a:off x="755576" y="4905164"/>
            <a:ext cx="17506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err="1" smtClean="0"/>
              <a:t>There</a:t>
            </a:r>
            <a:r>
              <a:rPr lang="de-DE" b="1" dirty="0" smtClean="0"/>
              <a:t> </a:t>
            </a:r>
            <a:r>
              <a:rPr lang="de-DE" b="1" dirty="0" err="1" smtClean="0"/>
              <a:t>is</a:t>
            </a:r>
            <a:r>
              <a:rPr lang="de-DE" b="1" dirty="0" smtClean="0"/>
              <a:t> also a </a:t>
            </a:r>
            <a:r>
              <a:rPr lang="de-DE" b="1" dirty="0" err="1" smtClean="0"/>
              <a:t>kiosk</a:t>
            </a:r>
            <a:r>
              <a:rPr lang="de-DE" b="1" dirty="0" smtClean="0"/>
              <a:t> </a:t>
            </a:r>
            <a:r>
              <a:rPr lang="de-DE" b="1" dirty="0" err="1" smtClean="0"/>
              <a:t>which</a:t>
            </a:r>
            <a:r>
              <a:rPr lang="de-DE" b="1" dirty="0" smtClean="0"/>
              <a:t> </a:t>
            </a:r>
            <a:r>
              <a:rPr lang="de-DE" b="1" dirty="0" err="1" smtClean="0"/>
              <a:t>is</a:t>
            </a:r>
            <a:r>
              <a:rPr lang="de-DE" b="1" dirty="0" smtClean="0"/>
              <a:t> open </a:t>
            </a:r>
            <a:r>
              <a:rPr lang="de-DE" b="1" dirty="0" err="1" smtClean="0"/>
              <a:t>between</a:t>
            </a:r>
            <a:r>
              <a:rPr lang="de-DE" b="1" dirty="0" smtClean="0"/>
              <a:t> 8.20 </a:t>
            </a:r>
            <a:r>
              <a:rPr lang="de-DE" b="1" dirty="0" err="1" smtClean="0"/>
              <a:t>and</a:t>
            </a:r>
            <a:r>
              <a:rPr lang="de-DE" b="1" dirty="0" smtClean="0"/>
              <a:t> 11.50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20591544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08104" y="764704"/>
            <a:ext cx="2664296" cy="1224136"/>
          </a:xfrm>
        </p:spPr>
        <p:txBody>
          <a:bodyPr>
            <a:normAutofit fontScale="90000"/>
          </a:bodyPr>
          <a:lstStyle/>
          <a:p>
            <a:pPr algn="l"/>
            <a:r>
              <a:rPr lang="fr-FR" dirty="0" smtClean="0"/>
              <a:t>The </a:t>
            </a:r>
            <a:r>
              <a:rPr lang="fr-FR" dirty="0" err="1" smtClean="0"/>
              <a:t>fountain</a:t>
            </a:r>
            <a:r>
              <a:rPr lang="fr-FR" dirty="0"/>
              <a:t> </a:t>
            </a:r>
            <a:r>
              <a:rPr lang="fr-FR" dirty="0" smtClean="0"/>
              <a:t>and the direction office</a:t>
            </a:r>
            <a:endParaRPr lang="fr-FR" dirty="0"/>
          </a:p>
        </p:txBody>
      </p:sp>
      <p:pic>
        <p:nvPicPr>
          <p:cNvPr id="12292" name="Picture 4" descr="C:\Users\Marie-Andrée\Pictures\ESM\ESM septembre 2012 (7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38767"/>
            <a:ext cx="5472607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Users\Marie-Andrée\Pictures\ESM\ESM septembre 2012 (9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39" y="0"/>
            <a:ext cx="4848494" cy="363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887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Zusammengesetzt">
  <a:themeElements>
    <a:clrScheme name="Zusammengesetzt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Zusammengesetzt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Zusammengesetz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10000"/>
                <a:lumMod val="80000"/>
              </a:schemeClr>
            </a:gs>
            <a:gs pos="79000">
              <a:schemeClr val="phClr">
                <a:tint val="100000"/>
                <a:shade val="90000"/>
                <a:satMod val="105000"/>
                <a:lumMod val="10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hade val="100000"/>
                <a:satMod val="100000"/>
                <a:lumMod val="110000"/>
              </a:schemeClr>
            </a:gs>
            <a:gs pos="83000">
              <a:schemeClr val="phClr">
                <a:shade val="75000"/>
                <a:satMod val="200000"/>
              </a:schemeClr>
            </a:gs>
            <a:gs pos="100000">
              <a:schemeClr val="phClr">
                <a:shade val="90000"/>
                <a:satMod val="200000"/>
              </a:schemeClr>
            </a:gs>
          </a:gsLst>
          <a:path path="circle">
            <a:fillToRect l="75000" t="100000" b="3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Composite</Template>
  <TotalTime>0</TotalTime>
  <Words>232</Words>
  <Application>Microsoft Macintosh PowerPoint</Application>
  <PresentationFormat>Bildschirmpräsentation (4:3)</PresentationFormat>
  <Paragraphs>20</Paragraphs>
  <Slides>11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2" baseType="lpstr">
      <vt:lpstr>Zusammengesetzt</vt:lpstr>
      <vt:lpstr>European School Munich</vt:lpstr>
      <vt:lpstr>The Entrance/ Information point </vt:lpstr>
      <vt:lpstr>Here is where you meet your friends and where in your free time you can sit around or do homework</vt:lpstr>
      <vt:lpstr>Going to the classroom</vt:lpstr>
      <vt:lpstr>From the red star to the science laboratory</vt:lpstr>
      <vt:lpstr>Lockers and a passage that leads to the sportshall</vt:lpstr>
      <vt:lpstr>A history or geography classroom, the library and the school playground</vt:lpstr>
      <vt:lpstr>Cafeteria and the cantine</vt:lpstr>
      <vt:lpstr>The fountain and the direction office</vt:lpstr>
      <vt:lpstr>Bike poster and our new bike parking</vt:lpstr>
      <vt:lpstr>A helmet is not obligatory but it is recommended.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European School Munich</dc:title>
  <dc:creator>Sophie</dc:creator>
  <cp:lastModifiedBy>Holger Lindemann</cp:lastModifiedBy>
  <cp:revision>26</cp:revision>
  <dcterms:created xsi:type="dcterms:W3CDTF">2012-09-26T15:08:06Z</dcterms:created>
  <dcterms:modified xsi:type="dcterms:W3CDTF">2013-06-14T10:47:27Z</dcterms:modified>
</cp:coreProperties>
</file>